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0.38271604938271603</c:v>
                </c:pt>
                <c:pt idx="1">
                  <c:v>0.61728395061728392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0.38271604938271603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6.9512702593450486</c:v>
                </c:pt>
                <c:pt idx="1">
                  <c:v>7.4020587056758238</c:v>
                </c:pt>
                <c:pt idx="2">
                  <c:v>5.6639974137477687</c:v>
                </c:pt>
                <c:pt idx="3">
                  <c:v>7.3684631809581527</c:v>
                </c:pt>
                <c:pt idx="4">
                  <c:v>6.9957308319667746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6.9868645859978793</c:v>
                </c:pt>
                <c:pt idx="2">
                  <c:v>5.3431922446268629</c:v>
                </c:pt>
                <c:pt idx="3">
                  <c:v>7.0770804895995223</c:v>
                </c:pt>
                <c:pt idx="4">
                  <c:v>6.7495348838123164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66-4822-BCCC-CF83185932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66-4822-BCCC-CF83185932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0.13754903960982734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0.31185220526407686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3.2556926076570889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0.26491447371831267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4.8157974366178919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0.11861513619955222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0.26091206682521761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2.7238848174637109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0.2270327385006663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5.724956353512952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7.255417572866917</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47-4467-B082-3FB9233570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47-4467-B082-3FB9233570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E8-4CBA-9EE5-3EE99577C3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E8-4CBA-9EE5-3EE99577C3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0.22320152721635456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0.40112629818032985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0.11183101290149633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1.167499847249422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0.11183101290149633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0.40112629818032985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0.17826058798221212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6.9957308319667746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0.44447408131440813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0.45149069114002938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0.12587222910797013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1.3140881446360586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0.12587222910796925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0.45149069114002849</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0.11737011146148291</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7.3684631809581527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0.68352376437778162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0.5616528580354494</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0.15658461760811182</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1.6347211063902893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0.15658461760811182</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0.21892779178822774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7.4020587056758238</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6.4943695258898728</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7.2039958057865334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EA-4485-B22C-37D2017D4C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EA-4485-B22C-37D2017D4C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4C-4523-93D6-FDA5CE7A47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4C-4523-93D6-FDA5CE7A47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0.53176002271858458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0.74949979610013173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0.20895493949803612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2.1814598081200733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0.20895493949803701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0.74949979610013173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0.12873585026736656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6.4943695258898728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5.6983142435552026E-2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0.92800405277251885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0.25872059166659067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2.7010061289267249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0.25872059166658978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0.49750978160811599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6.2904758762603743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7.8395233498180188</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5E-4E44-B794-3D9DFE9964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5E-4E44-B794-3D9DFE9964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5C-4E15-B809-28199634BC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5C-4E15-B809-28199634BC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0.40111524409269439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0.11582409677874317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1.209187074216107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0.11582409677874139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0.36881726779930091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7.8395233498180188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7.7032835371456834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6-43B7-BDD5-89243AC69A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6-43B7-BDD5-89243AC69A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26-4228-B39C-1B6EA2C8AC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26-4228-B39C-1B6EA2C8AC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1-44D6-8C19-57210DDE8C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31-44D6-8C19-57210DDE8C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0.37032703594951943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0.1519518382046483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1.5863555492380037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0.15195183820464742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0.14351472243539831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7.7032835371456834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8.5212621563979276</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68-4922-8CAE-70064B797A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68-4922-8CAE-70064B797A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F1-4D35-92D5-929FFC65F7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F1-4D35-92D5-929FFC65F7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1.0173982912878161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0.33776103624570197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9.4165251626145974E-2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0.98307181556664247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9.4165251626145974E-2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0.1574105077343706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9.1383030481582885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0.21929600647299186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0.35459644429336556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9.8858837519470555E-2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1.0320721838127405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9.8858837519470555E-2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0.14947155208711571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8.5504371713817147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7.2134234700824251E-2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0.40318499742608171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0.11240496285929336</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1.1734918030644614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0.11240496285929424</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0.10231866686553559</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7.8750462496537823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8.3829947639325582</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30-46A8-82F5-F0F349C802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30-46A8-82F5-F0F349C802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5C-418D-A89C-979DE98567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5C-418D-A89C-979DE98567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C6-48D1-A7B4-F72C7A349A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C6-48D1-A7B4-F72C7A349A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0.38290596234290142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0.13675252600201127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1.4276768945923202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0.13675252600201127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0.16281006168589052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8.1892217797550373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0.32033125491246128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0.1497681964937474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1.5635586407796227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0.1497681964937474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0.12360598509857468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8.5767677481100808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7.4672290889748414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3E-4C2D-AEE1-B29F8A28C6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3E-4C2D-AEE1-B29F8A28C6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24-438E-A468-8785D75D8D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24-438E-A468-8785D75D8D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0.42771766678070744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0.65283358695047156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0.18200512311453299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1.9001075633822468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0.18200512311453387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0.65283358695047156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0.52569240822641028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6.5003386778860897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0.23570231934640873</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7.0325067831596755E-2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0.73418369217056423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7.0325067831596755E-2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0.25224875816350156</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0.27931665818572071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8.7785688310150913</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0.2812187391993648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9.9339781981434783E-2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1.0370931754975228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9.9339781981434783E-2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0.35632154242717462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0.63873409304766682</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7.1227797580233414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6.7899594558229541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0.10352902215954707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0.41845517750407613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0.11666217489714015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1.2179364904095813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0.11666217489714015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0.30966873798535666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8.711227256344996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D9-441E-B991-24291589D1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D9-441E-B991-24291589D1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05-4738-B619-FF2A45AEB1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05-4738-B619-FF2A45AEB1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0.27858611916878928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0.13393542109233003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1.3982667205591426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0.13393542109233003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0.4804125283682481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0.44896502056029419</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6.6776372485431716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0.26705592221930807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0.83555154183957292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0.23294552284208336</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2.4319180813923431</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0.23294552284208336</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1.6196304708058662E-2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6.9022816631027366</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0.41503439456107216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0.14131559125574</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1.4753146459503412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0.14131559125574</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0.14209190020852169</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8.2486313605189956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7.9795782920566536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9B-4FA4-AC0D-F06082A80D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9B-4FA4-AC0D-F06082A80D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A0-4CBC-B8E5-7B9E2F1E4D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A0-4CBC-B8E5-7B9E2F1E4D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0.23350839728769124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0.36093454369233946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0.10062585224493947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1.0505195658809816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0.10062585224494036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0.36093454369233946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0.16988762759410392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7.5902741426844678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0.21715643011722818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0.28485665514155123</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7.9415905715288559E-2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0.82909074492102519</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7.9415905715288559E-2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0.27730283542270939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8.4107015494260988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0.26175891719038091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0.12887056174578326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1.3453903103397167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0.12887056174578326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0.39016294135890384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8.2791069179452084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9.7593175771612195E-2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0.29260053197895974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8.1574840680261218E-2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0.85162971847076463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8.1574840680261218E-2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0.29260053197895886</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8.2493228814932706E-3</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8.1823480882274477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0.27912129278311859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9.1524912034742556E-2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0.95550704628062633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9.1524912034742556E-2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0.32829041071205012</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4.648006653973269E-2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7.7349893878886036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8.2146939781086115</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F6-49AA-8F42-C649C4A2C0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F6-49AA-8F42-C649C4A2C0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02-45D8-82C4-6D448C8457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02-45D8-82C4-6D448C8457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0.14088366159350674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0.12572569095331243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1.3125583071720106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0.12572569095331154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0.34966767905530283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8.2146939781086115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8.6918834841630321E-2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0.47891565530894287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0.13351810407480347</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1.3939099903322258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0.13351810407480436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0.4789156553089402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0.14784170628690063</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6.9382502282639082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0.89456404393328803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0.29987814090344145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8.36037836371748E-2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0.87281159397037555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8.36037836371748E-2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0.23774641693270659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9.2861882154900908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0.52935179346337513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0.19364595354548531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2.0216361751454563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0.19364595354548531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0.69458804394198026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0.36141074344135404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5.5149972487125298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0.39698282641928628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0.18337172625731002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1.9143747055554852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0.18337172625731046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0.65773545133961608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1.1973069018489992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4.0154673674592978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0.31644937313523691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0.14423668119340149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1.5058104088656332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0.14423668119340149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0.51736208487968938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7.7158306238478858E-2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7.4169878287670672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0.78333333333333333</c:v>
                </c:pt>
                <c:pt idx="1">
                  <c:v>6.6666666666666666E-2</c:v>
                </c:pt>
                <c:pt idx="2">
                  <c:v>3.888888888888889E-2</c:v>
                </c:pt>
                <c:pt idx="3">
                  <c:v>0.05</c:v>
                </c:pt>
                <c:pt idx="4">
                  <c:v>1.111111111111111E-2</c:v>
                </c:pt>
                <c:pt idx="5">
                  <c:v>0.05</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5.6463482336929287</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67-43EC-B8A7-2B64E48C9E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67-43EC-B8A7-2B64E48C9E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2F-4CB9-821D-798E221EC5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2F-4CB9-821D-798E221EC5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0.2846902193277332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0.83414444968849466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0.23255323607052247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2.4278226633683886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0.23255323607052247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0.5985808190168207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6.3443040746633841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0.26021845897924845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0.6951248261831191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0.19379560442104804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2.0231985089724285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0.19379560442104804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0.5464066354382755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7.3782717509590912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0.35263985665350273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0.65722266379192362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0.18322876492288298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1.9128822095852218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0.18322876492288387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0.58500510367658443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7.8355283197651282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0.66935924393375412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0.2265054848187491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2.3646850016459773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0.2265054848187491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0.8124517903000239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1.32563931895411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4.1409576288099021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3.2225069480960045E-3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0.70194501955490929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0.19569702334175076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2.0430490516964959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0.19569702334175076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0.70194501955490907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0.85822718935562126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2.532679394267138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5.5296971021100205E-2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0.1272485991131882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1.3284572514621589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0.12724859911318909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0.45642758825645302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0.28874582688238526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7.4105768430796237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9.3840783617576609</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0.58888888888888891</c:v>
                </c:pt>
                <c:pt idx="1">
                  <c:v>0.41111111111111109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30-474F-822C-DC2FC544CF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30-474F-822C-DC2FC544CF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34-431E-BC6D-1FEAAD21BB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34-431E-BC6D-1FEAAD21BB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0.28263608302440346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0.10327291483033108</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2.8791716532067468E-2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0.30058141995768395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2.8791716532067468E-2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7.8032880595852561E-2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9.7182791004394655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0.28750206317001403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9.2039581272905124E-2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0.96088011982569199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9.2039581272905124E-2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0.24981112472888078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8.6888155743576121</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0.10318100517073958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4.9145441233868326E-2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0.42389690810560587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9.7451404104759067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18-4896-B8DB-7FAECA814A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18-4896-B8DB-7FAECA814A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4C-426C-8AEE-5DD3E933DF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4C-426C-8AEE-5DD3E933DF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0.58888888888888891</c:v>
                </c:pt>
                <c:pt idx="1">
                  <c:v>0.1666666666666666</c:v>
                </c:pt>
                <c:pt idx="2">
                  <c:v>0.24444444444444438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3.6933115310894493E-2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0.36029281149852288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0.10044694210723115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1.0486517695244384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0.10044694210723115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0.36029281149852288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7.7368690032301402E-2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8.2168489273018892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0.65664513260063284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0.23389439810627266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2.441824204007693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0.23389439810627355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0.34611178359653838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6.1029671744966913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0.33486752755548288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0.11575333237025642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1.2084483038700773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0.11575333237025554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0.4151952531863099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0.35750466666694791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7.747212534311096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7.7216882993226514</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FA-41DD-810B-B9A9167E33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FA-41DD-810B-B9A9167E33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AA-4B16-B1AF-BFB3B15830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AA-4B16-B1AF-BFB3B15830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0.32157451626412126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0.12322872145896469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1.286490301279902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0.12322872145896469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0.44173203816299278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7.3622071798749973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0.14856562818798125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0.29361608204487055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8.1857968445852691E-2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0.85458553201927501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8.1857968445852691E-2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9.45532676178793E-2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8.6604281078794862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0.47222222222222221</c:v>
                </c:pt>
                <c:pt idx="1">
                  <c:v>0.51666666666666672</c:v>
                </c:pt>
                <c:pt idx="2">
                  <c:v>0</c:v>
                </c:pt>
                <c:pt idx="3">
                  <c:v>1.111111111111111E-2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0.43490889642678088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0.1338675477911826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1.3975581329619606</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0.13386754779118171</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0.43099351449258094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7.142429610213469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7.7312406912708767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16-40D0-B796-9766BC45C7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16-40D0-B796-9766BC45C7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80-4735-A228-A1C325346E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80-4735-A228-A1C325346E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0.32740356631772372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0.10298443574429772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1.075142841694924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0.10298443574429861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0.36939453921147347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0.14868790013178312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7.708810952915063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1.6834066927236435E-2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0.29464936072372616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8.2146038816182099E-2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0.85759294565733768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8.2146038816182099E-2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0.17795206774892236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8.1551969380276024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0.14725532189073576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8.8862290381246822E-2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0.92770965543987671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8.8862290381246822E-2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0.3187398617220083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8.4425172303491891E-2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8.0852236876879591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1.5638242326095924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0.4539179166786278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0.12654892144091523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1.3211527162146588</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0.12654892144091612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0.45391791667862691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4.0703135607548901E-2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6.9757311864528848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8.080345409320751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41-4507-B697-D503AFBCB3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41-4507-B697-D503AFBCB3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49</c:v>
                </c:pt>
                <c:pt idx="4" formatCode="0">
                  <c:v>8</c:v>
                </c:pt>
                <c:pt idx="5" formatCode="0">
                  <c:v>12</c:v>
                </c:pt>
                <c:pt idx="6" formatCode="0">
                  <c:v>4</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53-4A6A-9B38-A0C3CEB0AD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53-4A6A-9B38-A0C3CEB0AD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0.35480921892013928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0.11426005908412673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1.192858743441124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0.11426005908412584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0.13623239454618918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8.4680472123991741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0.2886938879463079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0.43782941416285315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0.1220635672256245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1.2743262570299905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0.12206356722562361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0.43782941416285404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0.11931272456074105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7.71607387966273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0.37860115073772427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0.47177628757613377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0.13152770172856698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1.3731304733189553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0.13152770172856698</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0.3216631232044449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7.9559249832840848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0.28669190986452975</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0.47336100272436887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0.13196950846372957</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1.3777428727100958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0.13196950846373134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0.20535154399111377</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7.6618805911985897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0.11601305212590241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0.35573987485251202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9.9177617410473928E-2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1.0354002004728287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9.9177617410473928E-2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0.33515027179630685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8.8305318114491449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0.32221578000835827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0.52134190458761864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0.1453462251727462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1.5173938899840884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0.1453462251727462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0.41395672395820959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7.8496139779307894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6.674920609744162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D5-412C-B8C5-704EAE0786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D5-412C-B8C5-704EAE0786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6.9022816631027366</c:v>
                </c:pt>
                <c:pt idx="1">
                  <c:v>4.8157974366178919</c:v>
                </c:pt>
                <c:pt idx="2">
                  <c:v>4.1409576288099021</c:v>
                </c:pt>
                <c:pt idx="3">
                  <c:v>6.6776372485431716</c:v>
                </c:pt>
                <c:pt idx="4">
                  <c:v>2.532679394267138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8.3012573380009087</c:v>
                </c:pt>
                <c:pt idx="1">
                  <c:v>5.8631339540930876</c:v>
                </c:pt>
                <c:pt idx="2">
                  <c:v>5.0366359906505567</c:v>
                </c:pt>
                <c:pt idx="3">
                  <c:v>7.516128997871931</c:v>
                </c:pt>
                <c:pt idx="4">
                  <c:v>3.2685773566332479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2F-4DC9-A147-9D11DB6834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2F-4DC9-A147-9D11DB6834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0.28906898328694286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0.46271754668438714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0.12900219249585909</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1.3467645166231099</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0.12900219249585909</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0.46271754668438625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0.13753853597428467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6.8992852787025791</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0.13151036458590326</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0.32835186996711485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9.1542046415554523E-2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0.95568592677593855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9.1542046415554523E-2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6.7796605488466E-2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8.6479808678405004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0.85472113881075806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0.60509513681145499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0.16869600013353736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1.7611622150018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0.16869600013353825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0.60509513681145322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2.6909724375945743E-2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6.2702440315581613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0.22317470049857091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0.84821701430548435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0.23647656187184385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2.4687816259576651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0.23647656187184385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0.84821701430548391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0.18399589204204947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4.8821722608754081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7.5020098114106508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3C-41EF-A6E2-E8509A314E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3C-41EF-A6E2-E8509A314E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C9-4065-A0CF-E662684FC6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C9-4065-A0CF-E662684FC6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0.12252457060548494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8.4613790167912484E-2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0.88335591830190552</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8.4613790167912484E-2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4.3779152901359808E-2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8.617082301630159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0.17575075703940168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0.131798205710421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1.3759544963631987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0.131798205710421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0.47274655743302674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0.4092781603167932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6.7310147162742506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8.2168489273018892</c:v>
                </c:pt>
                <c:pt idx="1">
                  <c:v>8.1892217797550373</c:v>
                </c:pt>
                <c:pt idx="2">
                  <c:v>8.8305318114491449</c:v>
                </c:pt>
                <c:pt idx="3">
                  <c:v>6.4943695258898728</c:v>
                </c:pt>
                <c:pt idx="4">
                  <c:v>7.8355283197651282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7.5969955958583961</c:v>
                </c:pt>
                <c:pt idx="1">
                  <c:v>7.9298290009492707</c:v>
                </c:pt>
                <c:pt idx="2">
                  <c:v>8.7283117765369731</c:v>
                </c:pt>
                <c:pt idx="3">
                  <c:v>6.4598193756752407</c:v>
                </c:pt>
                <c:pt idx="4">
                  <c:v>7.8492334958346444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0.23149875757999006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0.44071816292354704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0.12286892878230038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1.282734116978717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0.12286892878230127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0.34895520095688681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7.1045530348393262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0.22423393279665405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0.10996837986465113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1.1480542236287761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0.10996837986465025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0.39444522576979857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0.10614806016642397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7.3029335489283929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0.28038159802670215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0.12755396512231787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1.3316452291059662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0.12755396512231876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0.4575229046061331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3.6181712487632467E-2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6.7091126193339843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1.6786537985323591E-2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0.34758729306293823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9.6904738560528614E-2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1.0116716689923564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9.6904738560528614E-2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5.9533631769276951E-2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8.2340947621633784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5.9710939205041669E-2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0.35220525707233818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9.8192192400022194E-2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1.0251125037120863</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9.8192192400020417E-2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0.35220525707233996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4.0107825164032107E-2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7.8152776967050599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7.6140091027621919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B1-4BE6-A7AA-3436FDD04A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B1-4BE6-A7AA-3436FDD04A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0D-4036-9316-B863B54DED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0D-4036-9316-B863B54DED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0.14413950490231109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8.054104430883946E-2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0.84083703159072698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8.054104430883946E-2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7.4876305737037185E-2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8.9214106520657044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0.23175321180985087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0.1013001086894878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1.0575587071316264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7.7857064375592699E-2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8.5697973021894356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6.8992852787025791</c:v>
                </c:pt>
                <c:pt idx="1">
                  <c:v>7.142429610213469</c:v>
                </c:pt>
                <c:pt idx="2">
                  <c:v>7.3622071798749973</c:v>
                </c:pt>
                <c:pt idx="3">
                  <c:v>5.5149972487125298</c:v>
                </c:pt>
                <c:pt idx="4">
                  <c:v>6.5003386778860897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8.2677905524545814</c:v>
                </c:pt>
                <c:pt idx="1">
                  <c:v>8.3304696554909743</c:v>
                </c:pt>
                <c:pt idx="2">
                  <c:v>8.4070190049429687</c:v>
                </c:pt>
                <c:pt idx="3">
                  <c:v>6.5441704220939876</c:v>
                </c:pt>
                <c:pt idx="4">
                  <c:v>7.4783958079714701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0.80885204214108075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0.35306753331176566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3.6859747624149701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0.35306753331176655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0.71249767118268181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5.3508193540314366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0.21872468684245483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0.2002961289598959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1.9852377908245593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7.8930243502673578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6.3076338365464082</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F-4294-A355-A1215B408B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F-4294-A355-A1215B408B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A9-423A-8EAF-F70659CC45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A9-423A-8EAF-F70659CC45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0.32397634714107904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0.24336630971903084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2.5407096122154798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0.24336630971903084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0.87292982855649903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0.38641208615184119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5.6639974137477687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0.59177234590363259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0.54666760117451929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0.15240684003294636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1.5911057035221745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0.15240684003294636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0.5466676011745184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0.27286376957617176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6.9512702593450486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5.2703768950654224</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F6-4F27-865C-13A61A97C5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F6-4F27-865C-13A61A97C5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5912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RNQ | Kettering General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6185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RNQ | Kettering General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624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RNQ | Kettering General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Kettering General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62377432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67247012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18386306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38218159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Kettering General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Children and young people understanding their next steps in care and treatment after leaving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988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85860168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54259300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64325322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93877900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Kettering General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receiving written information about care at home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988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656665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3620997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8E43077-7C76-16DE-2602-238BF620D3EC}"/>
              </a:ext>
            </a:extLst>
          </p:cNvPr>
          <p:cNvGraphicFramePr/>
          <p:nvPr>
            <p:extLst>
              <p:ext uri="{D42A27DB-BD31-4B8C-83A1-F6EECF244321}">
                <p14:modId xmlns:p14="http://schemas.microsoft.com/office/powerpoint/2010/main" val="12247414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209CC11-2C99-5BE3-FC9E-DC53992CE72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86116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200476050"/>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00061066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84665410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0559018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628237064"/>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79660968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2824036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685765244"/>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95643981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5936188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4904E79-EDFF-9CE7-34DF-3026AFCF1A68}"/>
              </a:ext>
            </a:extLst>
          </p:cNvPr>
          <p:cNvGraphicFramePr/>
          <p:nvPr>
            <p:extLst>
              <p:ext uri="{D42A27DB-BD31-4B8C-83A1-F6EECF244321}">
                <p14:modId xmlns:p14="http://schemas.microsoft.com/office/powerpoint/2010/main" val="28800718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BAA441B-D502-CA9A-8CAA-5DEA16FC9A3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3145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734328621"/>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750806269"/>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95898931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2093981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39269539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40725905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519002772"/>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3997567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9489052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157857731"/>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0772298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FED8196-BE17-A62B-8B0B-82875A01F642}"/>
              </a:ext>
            </a:extLst>
          </p:cNvPr>
          <p:cNvGraphicFramePr/>
          <p:nvPr>
            <p:extLst>
              <p:ext uri="{D42A27DB-BD31-4B8C-83A1-F6EECF244321}">
                <p14:modId xmlns:p14="http://schemas.microsoft.com/office/powerpoint/2010/main" val="32033834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BA95DF0D-027D-2985-B84E-D046D4EBD1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34415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46621271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411546791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953444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10749511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1992119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7577342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4A14B2D8-7CDC-A721-CFB6-9D053BCED826}"/>
              </a:ext>
            </a:extLst>
          </p:cNvPr>
          <p:cNvGraphicFramePr/>
          <p:nvPr>
            <p:extLst>
              <p:ext uri="{D42A27DB-BD31-4B8C-83A1-F6EECF244321}">
                <p14:modId xmlns:p14="http://schemas.microsoft.com/office/powerpoint/2010/main" val="36056710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BCD684F-A26F-C29F-E18A-28A98FA338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37511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550229958"/>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47577633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7974841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4374801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221689884"/>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94088891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3036751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68519230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9590618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878334296"/>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177548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247496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263BDF7-6434-8B74-C592-D3FEB42E946F}"/>
              </a:ext>
            </a:extLst>
          </p:cNvPr>
          <p:cNvGraphicFramePr/>
          <p:nvPr>
            <p:extLst>
              <p:ext uri="{D42A27DB-BD31-4B8C-83A1-F6EECF244321}">
                <p14:modId xmlns:p14="http://schemas.microsoft.com/office/powerpoint/2010/main" val="6888934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7214E51-51F8-0973-6293-688A0C7D1D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03363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75301316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73177810"/>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57419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91477872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0953691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7126567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4278DA6-BDF4-3341-56B3-386A97EEE785}"/>
              </a:ext>
            </a:extLst>
          </p:cNvPr>
          <p:cNvGraphicFramePr/>
          <p:nvPr>
            <p:extLst>
              <p:ext uri="{D42A27DB-BD31-4B8C-83A1-F6EECF244321}">
                <p14:modId xmlns:p14="http://schemas.microsoft.com/office/powerpoint/2010/main" val="21562764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978723D-7069-0DF9-C054-D65AF8FD792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1729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38426075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5990570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59862296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2003868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71016466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5928010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4614067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595F499-2B21-813D-03DD-A3478FA302DC}"/>
              </a:ext>
            </a:extLst>
          </p:cNvPr>
          <p:cNvGraphicFramePr/>
          <p:nvPr>
            <p:extLst>
              <p:ext uri="{D42A27DB-BD31-4B8C-83A1-F6EECF244321}">
                <p14:modId xmlns:p14="http://schemas.microsoft.com/office/powerpoint/2010/main" val="37064987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FD0B18E-F554-45F1-1C53-88357AE2BA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52397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41307484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7937442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248210925"/>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812942974"/>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68886441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187034766"/>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6509947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96068290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409020214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1618453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170114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8389796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DCA7D20-32C5-5499-A5E6-EC25C6D2907D}"/>
              </a:ext>
            </a:extLst>
          </p:cNvPr>
          <p:cNvGraphicFramePr/>
          <p:nvPr>
            <p:extLst>
              <p:ext uri="{D42A27DB-BD31-4B8C-83A1-F6EECF244321}">
                <p14:modId xmlns:p14="http://schemas.microsoft.com/office/powerpoint/2010/main" val="24748965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5F589AD-FA3A-1682-7627-5852085CE3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7461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1348286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37820894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33717346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220231965"/>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9707738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42884729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9453538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47826B5-D5B5-BBED-D95F-CA3D8099C569}"/>
              </a:ext>
            </a:extLst>
          </p:cNvPr>
          <p:cNvGraphicFramePr/>
          <p:nvPr>
            <p:extLst>
              <p:ext uri="{D42A27DB-BD31-4B8C-83A1-F6EECF244321}">
                <p14:modId xmlns:p14="http://schemas.microsoft.com/office/powerpoint/2010/main" val="30575762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5C2EA4F-DEAF-3A76-B499-E1D407CE50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50579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22565605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44962816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90752770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3800688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166763797"/>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51206165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3570545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94752267"/>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4014673959"/>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4246463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4716165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EF299F3-DCEE-D380-9D01-A1619DEE11E4}"/>
              </a:ext>
            </a:extLst>
          </p:cNvPr>
          <p:cNvGraphicFramePr/>
          <p:nvPr>
            <p:extLst>
              <p:ext uri="{D42A27DB-BD31-4B8C-83A1-F6EECF244321}">
                <p14:modId xmlns:p14="http://schemas.microsoft.com/office/powerpoint/2010/main" val="18793109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6DB52A3-16B4-18A9-B520-6FCA589586E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3999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54865983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94709036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044789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89435959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2846000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4380901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99396384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659487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6603686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5DBACB-DBC9-0E8D-682A-48933DE49934}"/>
              </a:ext>
            </a:extLst>
          </p:cNvPr>
          <p:cNvGraphicFramePr/>
          <p:nvPr>
            <p:extLst>
              <p:ext uri="{D42A27DB-BD31-4B8C-83A1-F6EECF244321}">
                <p14:modId xmlns:p14="http://schemas.microsoft.com/office/powerpoint/2010/main" val="28203457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4C28804-9E83-DB02-6876-BA70B811FE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40743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9719456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315103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9545252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2812641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2774948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351921A-8A3B-F345-B12C-756CAC7FBF0B}"/>
              </a:ext>
            </a:extLst>
          </p:cNvPr>
          <p:cNvGraphicFramePr/>
          <p:nvPr>
            <p:extLst>
              <p:ext uri="{D42A27DB-BD31-4B8C-83A1-F6EECF244321}">
                <p14:modId xmlns:p14="http://schemas.microsoft.com/office/powerpoint/2010/main" val="15118698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D9C23F6-815D-F99E-5ED6-D3CF981ECE6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46654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32645106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95052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568166046"/>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067463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6493583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1D3E28B-D427-BD1D-D938-8C6237D7EE86}"/>
              </a:ext>
            </a:extLst>
          </p:cNvPr>
          <p:cNvGraphicFramePr/>
          <p:nvPr>
            <p:extLst>
              <p:ext uri="{D42A27DB-BD31-4B8C-83A1-F6EECF244321}">
                <p14:modId xmlns:p14="http://schemas.microsoft.com/office/powerpoint/2010/main" val="32257609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D5B22A2-5948-DC70-B80B-E2B9C412FFD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43118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7217491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13541389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534612928"/>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82246856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9003129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4761186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FF2BD5D-5A7F-59A5-9D78-79711D1172FF}"/>
              </a:ext>
            </a:extLst>
          </p:cNvPr>
          <p:cNvGraphicFramePr/>
          <p:nvPr>
            <p:extLst>
              <p:ext uri="{D42A27DB-BD31-4B8C-83A1-F6EECF244321}">
                <p14:modId xmlns:p14="http://schemas.microsoft.com/office/powerpoint/2010/main" val="32938457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7F6FBD6-B69D-6799-80C0-9ECBCA0CD44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54073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789123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127069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513291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06548964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550536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8415214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E93F9DB-1D5F-DD84-8EC8-622055324D33}"/>
              </a:ext>
            </a:extLst>
          </p:cNvPr>
          <p:cNvGraphicFramePr/>
          <p:nvPr>
            <p:extLst>
              <p:ext uri="{D42A27DB-BD31-4B8C-83A1-F6EECF244321}">
                <p14:modId xmlns:p14="http://schemas.microsoft.com/office/powerpoint/2010/main" val="2142774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5F7B4D4-551D-8F3E-68FE-213985A014B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36484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095081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5139021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3616628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7527333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8142C2F-C953-B370-B93B-3854161940A4}"/>
              </a:ext>
            </a:extLst>
          </p:cNvPr>
          <p:cNvGraphicFramePr/>
          <p:nvPr>
            <p:extLst>
              <p:ext uri="{D42A27DB-BD31-4B8C-83A1-F6EECF244321}">
                <p14:modId xmlns:p14="http://schemas.microsoft.com/office/powerpoint/2010/main" val="35673411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5D7D25B-5EB8-BF30-F2AF-409368E7FC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28701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33175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53338664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639912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135324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11963A3-8885-C87B-8DA7-9CACBB004661}"/>
              </a:ext>
            </a:extLst>
          </p:cNvPr>
          <p:cNvGraphicFramePr/>
          <p:nvPr>
            <p:extLst>
              <p:ext uri="{D42A27DB-BD31-4B8C-83A1-F6EECF244321}">
                <p14:modId xmlns:p14="http://schemas.microsoft.com/office/powerpoint/2010/main" val="24873614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652595F-D893-4269-CF94-9D3EB6C05F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76597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01855134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727489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16958865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75908552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740301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0391438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B14CDF1-E779-A3F2-430F-82229443D575}"/>
              </a:ext>
            </a:extLst>
          </p:cNvPr>
          <p:cNvGraphicFramePr/>
          <p:nvPr>
            <p:extLst>
              <p:ext uri="{D42A27DB-BD31-4B8C-83A1-F6EECF244321}">
                <p14:modId xmlns:p14="http://schemas.microsoft.com/office/powerpoint/2010/main" val="7676542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8C4F452-6778-6FD9-EA11-F84B858FF38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49216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58116099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7165464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22334174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607673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2896435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76D7350-4068-E2C6-CA04-1E97F7F96055}"/>
              </a:ext>
            </a:extLst>
          </p:cNvPr>
          <p:cNvGraphicFramePr/>
          <p:nvPr>
            <p:extLst>
              <p:ext uri="{D42A27DB-BD31-4B8C-83A1-F6EECF244321}">
                <p14:modId xmlns:p14="http://schemas.microsoft.com/office/powerpoint/2010/main" val="11583333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B7B378E-10FE-0241-2755-041F60F8FDA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23423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03012391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841363131"/>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9560476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99369346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6311881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1841273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3585CAE-6A7F-51F3-A103-1721129142DD}"/>
              </a:ext>
            </a:extLst>
          </p:cNvPr>
          <p:cNvGraphicFramePr/>
          <p:nvPr>
            <p:extLst>
              <p:ext uri="{D42A27DB-BD31-4B8C-83A1-F6EECF244321}">
                <p14:modId xmlns:p14="http://schemas.microsoft.com/office/powerpoint/2010/main" val="2607785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4981367-F057-A129-CF63-2CA7276E9E7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08056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12866829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12880211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28801726"/>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06864192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32440425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1482077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5957220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972436D-C757-7D53-5853-510042F124D9}"/>
              </a:ext>
            </a:extLst>
          </p:cNvPr>
          <p:cNvGraphicFramePr/>
          <p:nvPr>
            <p:extLst>
              <p:ext uri="{D42A27DB-BD31-4B8C-83A1-F6EECF244321}">
                <p14:modId xmlns:p14="http://schemas.microsoft.com/office/powerpoint/2010/main" val="31976561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5ECE92B-07FE-DD62-9531-5F1765BAC97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71390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988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94909712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81719959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530605784"/>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597744766"/>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856541172"/>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32292851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83582537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62643877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93587070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75944513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4593087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975436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907C3F1-5A3E-8E53-335C-D19E5B788C61}"/>
              </a:ext>
            </a:extLst>
          </p:cNvPr>
          <p:cNvGraphicFramePr/>
          <p:nvPr>
            <p:extLst>
              <p:ext uri="{D42A27DB-BD31-4B8C-83A1-F6EECF244321}">
                <p14:modId xmlns:p14="http://schemas.microsoft.com/office/powerpoint/2010/main" val="16045393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9801930-D32E-A32D-8486-426A54071AD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64756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60641093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103160249"/>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89382016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29970033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9956822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8789619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3269441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56233252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61840270"/>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12079</Words>
  <Application>Microsoft Office PowerPoint</Application>
  <PresentationFormat>Widescreen</PresentationFormat>
  <Paragraphs>1612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Kettering General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